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BAE7EC-D2E9-47FA-9D55-53FCB5C3F55A}" v="1" dt="2022-01-17T13:37:29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53" d="100"/>
          <a:sy n="53" d="100"/>
        </p:scale>
        <p:origin x="826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2505-2638-43F5-BD9C-59D81DD2D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7DAFD-8509-42A0-8F98-AF76C91E3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8470E-B68E-46CF-AB99-DA355FB0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80C13-32B3-4D9C-AB2E-AA1FFF697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97553-B51D-4CFA-9A75-61072974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441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0074-C5FB-4414-AA99-FCCC5011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10EA5-F0C7-4625-AE10-4C8E5736B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292E1-C10E-42D3-BF5B-30D46F19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C2482-B108-4916-A38D-5274004D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1B9DD-4E22-4A44-BF36-A4DE9A9D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7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3D1E0-B2D8-4C58-954F-884FE9052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33902-19DB-4007-B2E7-6DE8B4FD8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6D158-5216-4E17-8BD8-9DE4F513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40709-A189-46B6-98EA-E98B13F8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13E4E-F55F-4AE8-8825-DCD3B5D0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2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BDA1-B487-4120-BEC8-3E65E014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00A5-C7C9-4C36-B7EF-1DE457100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CD998-789C-4289-B226-A5DA5710D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3832D-5150-4F5B-BC62-ED271116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18B9A-039C-4748-B439-D1E1C6CE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28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81E0-364A-4068-9E44-6DBC5DFB1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96D7B-4426-4D45-BE69-0D88FEE28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C0ACD-1C9B-4F0C-9682-DDF2B666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E952-520A-47B6-8F05-C60A73AD9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481B3-34E6-4DD5-8719-C5C0B4D8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43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B5A5-BE48-4C6C-8C49-729CD853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D36DF-7DA5-412D-9719-7C5258B48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0C73-87C1-466A-B060-07682041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469B6-09B2-412D-A99C-D960346E2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76B7B-68AC-426A-87F4-9F5ECC59D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29ECE-1739-4EAE-9F72-3DD7CB52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5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F642-617E-4804-8C56-DDDE6A7A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7849E-96DE-4407-A4A4-D4225E786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326DD-BFEA-4006-B8AD-D60984025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5619E-3D2D-4192-B384-B44D37A42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4DD21-75E7-4C51-8A9B-F6C107AD14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EB05C-57E0-477B-8F67-659779C9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2929AE-FC80-49CA-BBCD-2FDDAD38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E8E193-B3FA-4332-9426-FD6316A7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42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472C-063D-4A4C-88CA-B67C7FEF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A3F60-4C1A-49F0-AB40-452AAA6D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18FCB-0E9B-4D4C-84D5-5385582C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62FA6-0E51-40B5-961E-8695741D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88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748237-2428-4DB3-83F3-EB98EA6C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D6512-9F9C-4E98-B67B-5E93FAC0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AAA29-6C72-4B2B-AA66-EF819628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58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482B-8A57-48ED-9FB7-D619F940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6FAC-8F57-4437-8451-0F41EEB18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73F07-9112-48CE-9081-7F20CAF8A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40473-6CCA-4E8F-A933-D3FA1A82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D3285-7753-4067-B0DE-87D849AB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7EEFF-DD66-404A-9F97-D574138F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26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B0ED-B052-4E28-98B9-266D08819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46F4B-F3B4-4D62-8924-16906101D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6F63-167F-421A-9B22-09826BB69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CA97A-8EE4-4952-AAA1-6DE2016D5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78CBA-460B-493C-9DA0-975030E3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4540E-11E4-41ED-997F-FDA6527C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51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E14D6C-2593-4E1A-8BAA-DC8B0FCB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CC4A9-D60B-4568-A693-03CD1605F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250E4-FC1A-4620-8A6E-0BAF878FD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82362-A1CA-404B-948F-7CC7348EE09C}" type="datetimeFigureOut">
              <a:rPr lang="fr-FR" smtClean="0"/>
              <a:t>18/01/2022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258D-5237-4751-B555-81CCD40B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EEFA-D59A-44E6-8CA9-3B8196155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FF830-4157-4669-B70B-0D52CF7511F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34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0562A5-760C-4D8B-B2F6-BFBE3B0C98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537C0D8-8FA9-46B6-9479-4F4471DA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0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71B4730-F17F-4E7F-8C2F-B0577AFE6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3467C3D-7C09-404E-9FF7-942E6318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51311B4-0087-4B06-879E-DC5D7F6E1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B97D560-9534-4CD8-BF74-8A26144F0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B8E5EFE-5B40-4A55-B180-B46FD899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2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D93722-F653-437F-A01F-30BDCC484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C48812B-FFBC-4EC4-B144-9155744E4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5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FE93B5B-1C84-48E3-9832-D6D995F50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8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C1EB95C-5EBB-4037-8BBE-2EF75E582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1618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F53F2D-27B6-43AB-B2CC-7FFC6A37D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A90AA0-DF87-4642-A70D-B42B04ED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3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3EE2FDE-AA96-4E83-B619-20BA8D556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1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92434F9-E2A2-44B5-9338-14A02A09B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6E5147-8705-46DE-B80E-DEFB7E678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0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F7D86C-46C8-4814-A5D9-D8118094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4593CAA-F936-46C1-8E4B-41E412849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F46ED682-F35B-4F59-9BD6-3CA1CDA7E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CD9004AB8F1C4D89244277B80490C3" ma:contentTypeVersion="11" ma:contentTypeDescription="Crée un document." ma:contentTypeScope="" ma:versionID="d9ab574d285c14f9d34623675c12af35">
  <xsd:schema xmlns:xsd="http://www.w3.org/2001/XMLSchema" xmlns:xs="http://www.w3.org/2001/XMLSchema" xmlns:p="http://schemas.microsoft.com/office/2006/metadata/properties" xmlns:ns3="04fae923-f5fb-4c17-b3a4-927e5183f2f8" xmlns:ns4="ed6b1047-4fc6-445a-8b2d-adc7df426e67" targetNamespace="http://schemas.microsoft.com/office/2006/metadata/properties" ma:root="true" ma:fieldsID="0a527ab289ac2098943933e94ef9a96d" ns3:_="" ns4:_="">
    <xsd:import namespace="04fae923-f5fb-4c17-b3a4-927e5183f2f8"/>
    <xsd:import namespace="ed6b1047-4fc6-445a-8b2d-adc7df426e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ae923-f5fb-4c17-b3a4-927e5183f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6b1047-4fc6-445a-8b2d-adc7df426e6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B56478-445D-41B8-BCC3-9DD77F0712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47AB33-A8AC-4C5B-8DB7-4EF8A42658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fae923-f5fb-4c17-b3a4-927e5183f2f8"/>
    <ds:schemaRef ds:uri="ed6b1047-4fc6-445a-8b2d-adc7df426e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9529B7-75D0-41DB-B0AC-8D66A3EAA98E}">
  <ds:schemaRefs>
    <ds:schemaRef ds:uri="http://purl.org/dc/dcmitype/"/>
    <ds:schemaRef ds:uri="http://schemas.openxmlformats.org/package/2006/metadata/core-properties"/>
    <ds:schemaRef ds:uri="ed6b1047-4fc6-445a-8b2d-adc7df426e67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04fae923-f5fb-4c17-b3a4-927e5183f2f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ELMAHDI ELHJOUJY</dc:creator>
  <cp:lastModifiedBy>ELMAHDI ELHJOUJY</cp:lastModifiedBy>
  <cp:revision>5</cp:revision>
  <dcterms:created xsi:type="dcterms:W3CDTF">2022-01-17T03:49:33Z</dcterms:created>
  <dcterms:modified xsi:type="dcterms:W3CDTF">2022-01-18T10:33:59Z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0x0101008DCD9004AB8F1C4D89244277B80490C3</vt:lpwstr>
  </property>
</Properties>
</file>